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4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5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4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7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43.png"/><Relationship Id="rId4" Type="http://schemas.openxmlformats.org/officeDocument/2006/relationships/image" Target="../media/image150.png"/><Relationship Id="rId9" Type="http://schemas.openxmlformats.org/officeDocument/2006/relationships/image" Target="../media/image13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3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8.png"/><Relationship Id="rId5" Type="http://schemas.openxmlformats.org/officeDocument/2006/relationships/image" Target="../media/image152.png"/><Relationship Id="rId15" Type="http://schemas.openxmlformats.org/officeDocument/2006/relationships/image" Target="../media/image170.png"/><Relationship Id="rId10" Type="http://schemas.openxmlformats.org/officeDocument/2006/relationships/image" Target="../media/image45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72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5.png"/><Relationship Id="rId5" Type="http://schemas.openxmlformats.org/officeDocument/2006/relationships/image" Target="../media/image152.png"/><Relationship Id="rId15" Type="http://schemas.openxmlformats.org/officeDocument/2006/relationships/image" Target="../media/image177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45.png"/><Relationship Id="rId4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0.png"/><Relationship Id="rId7" Type="http://schemas.openxmlformats.org/officeDocument/2006/relationships/image" Target="../media/image20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1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12.png"/><Relationship Id="rId4" Type="http://schemas.openxmlformats.org/officeDocument/2006/relationships/image" Target="../media/image21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12.png"/><Relationship Id="rId5" Type="http://schemas.openxmlformats.org/officeDocument/2006/relationships/image" Target="../media/image222.png"/><Relationship Id="rId10" Type="http://schemas.openxmlformats.org/officeDocument/2006/relationships/image" Target="../media/image45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4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12.png"/><Relationship Id="rId4" Type="http://schemas.openxmlformats.org/officeDocument/2006/relationships/image" Target="../media/image238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30.png"/><Relationship Id="rId7" Type="http://schemas.openxmlformats.org/officeDocument/2006/relationships/image" Target="../media/image2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43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3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19600" y="7353300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0</Words>
  <Application>Microsoft Office PowerPoint</Application>
  <PresentationFormat>사용자 지정</PresentationFormat>
  <Paragraphs>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7</cp:revision>
  <dcterms:created xsi:type="dcterms:W3CDTF">2022-10-13T12:42:18Z</dcterms:created>
  <dcterms:modified xsi:type="dcterms:W3CDTF">2022-10-13T07:41:32Z</dcterms:modified>
</cp:coreProperties>
</file>